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80"/>
    <a:srgbClr val="FFEA48"/>
    <a:srgbClr val="FFE144"/>
    <a:srgbClr val="7718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3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6D331-D4DC-B846-91BB-DE0316456CAC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A61FC-F325-064B-99C9-78B21B03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727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template was developed by Dr. Christy Keeler</a:t>
            </a:r>
            <a:r>
              <a:rPr lang="en-US" baseline="0" dirty="0" smtClean="0"/>
              <a:t> (http://</a:t>
            </a:r>
            <a:r>
              <a:rPr lang="en-US" baseline="0" dirty="0" err="1" smtClean="0"/>
              <a:t>www.christykeeler.com</a:t>
            </a:r>
            <a:r>
              <a:rPr lang="en-US" baseline="0" dirty="0" smtClean="0"/>
              <a:t>/)</a:t>
            </a:r>
            <a:endParaRPr lang="en-US" dirty="0" smtClean="0"/>
          </a:p>
          <a:p>
            <a:r>
              <a:rPr lang="en-US" dirty="0" smtClean="0"/>
              <a:t>You may contact her </a:t>
            </a:r>
            <a:r>
              <a:rPr lang="en-US" smtClean="0"/>
              <a:t>by</a:t>
            </a:r>
            <a:r>
              <a:rPr lang="en-US" baseline="0" smtClean="0"/>
              <a:t> email at</a:t>
            </a:r>
            <a:r>
              <a:rPr lang="en-US" smtClean="0"/>
              <a:t> </a:t>
            </a:r>
            <a:r>
              <a:rPr lang="en-US" dirty="0" smtClean="0"/>
              <a:t>christy@keelers.com</a:t>
            </a:r>
          </a:p>
          <a:p>
            <a:r>
              <a:rPr lang="en-US" dirty="0" smtClean="0"/>
              <a:t>More non-linear</a:t>
            </a:r>
            <a:r>
              <a:rPr lang="en-US" baseline="0" dirty="0" smtClean="0"/>
              <a:t> PowerPoint templates are available at http://christykeeler.com/</a:t>
            </a:r>
            <a:r>
              <a:rPr lang="en-US" baseline="0" dirty="0" err="1" smtClean="0"/>
              <a:t>EducationalVirtualMuseums.html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A61FC-F325-064B-99C9-78B21B03EAA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A61FC-F325-064B-99C9-78B21B03EAA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A61FC-F325-064B-99C9-78B21B03EAA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9A877-699E-B244-957F-6106636A8EC5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35E75-DE4D-B744-A95B-41772A502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" Target="slide4.xml"/><Relationship Id="rId7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004080"/>
                </a:solidFill>
              </a:rPr>
              <a:t>Your Name’s</a:t>
            </a:r>
          </a:p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004080"/>
                </a:solidFill>
              </a:rPr>
              <a:t>Nevada Report</a:t>
            </a:r>
            <a:endParaRPr lang="en-US" sz="4800" b="1" dirty="0">
              <a:solidFill>
                <a:srgbClr val="004080"/>
              </a:solidFill>
            </a:endParaRPr>
          </a:p>
        </p:txBody>
      </p:sp>
      <p:sp>
        <p:nvSpPr>
          <p:cNvPr id="11" name="Rounded Rectangle 10">
            <a:hlinkClick r:id="rId3" action="ppaction://hlinksldjump"/>
          </p:cNvPr>
          <p:cNvSpPr/>
          <p:nvPr/>
        </p:nvSpPr>
        <p:spPr>
          <a:xfrm>
            <a:off x="7349205" y="2919415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004080"/>
                </a:solidFill>
              </a:rPr>
              <a:t>Highways</a:t>
            </a:r>
            <a:endParaRPr lang="en-US" sz="1600" dirty="0">
              <a:solidFill>
                <a:srgbClr val="004080"/>
              </a:solidFill>
            </a:endParaRPr>
          </a:p>
        </p:txBody>
      </p:sp>
      <p:sp>
        <p:nvSpPr>
          <p:cNvPr id="17" name="Rounded Rectangle 16">
            <a:hlinkClick r:id="rId4" action="ppaction://hlinksldjump"/>
          </p:cNvPr>
          <p:cNvSpPr/>
          <p:nvPr/>
        </p:nvSpPr>
        <p:spPr>
          <a:xfrm>
            <a:off x="7370764" y="452223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004080"/>
                </a:solidFill>
              </a:rPr>
              <a:t>Capital</a:t>
            </a:r>
            <a:endParaRPr lang="en-US" sz="1600" dirty="0">
              <a:solidFill>
                <a:srgbClr val="004080"/>
              </a:solidFill>
            </a:endParaRPr>
          </a:p>
        </p:txBody>
      </p:sp>
      <p:sp>
        <p:nvSpPr>
          <p:cNvPr id="18" name="Rounded Rectangle 17">
            <a:hlinkClick r:id="rId5" action="ppaction://hlinksldjump"/>
          </p:cNvPr>
          <p:cNvSpPr/>
          <p:nvPr/>
        </p:nvSpPr>
        <p:spPr>
          <a:xfrm>
            <a:off x="7341730" y="1685819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004080"/>
                </a:solidFill>
              </a:rPr>
              <a:t>Cities</a:t>
            </a:r>
            <a:endParaRPr lang="en-US" sz="1600" dirty="0">
              <a:solidFill>
                <a:srgbClr val="004080"/>
              </a:solidFill>
            </a:endParaRPr>
          </a:p>
        </p:txBody>
      </p:sp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370764" y="4153011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004080"/>
                </a:solidFill>
              </a:rPr>
              <a:t>Parks</a:t>
            </a:r>
            <a:endParaRPr lang="en-US" sz="1600" dirty="0">
              <a:solidFill>
                <a:srgbClr val="004080"/>
              </a:solidFill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370764" y="5386606"/>
            <a:ext cx="362868" cy="1072344"/>
          </a:xfrm>
          <a:prstGeom prst="roundRect">
            <a:avLst/>
          </a:prstGeom>
          <a:solidFill>
            <a:srgbClr val="FFE144"/>
          </a:solidFill>
          <a:ln>
            <a:solidFill>
              <a:srgbClr val="FFE144"/>
            </a:solidFill>
          </a:ln>
          <a:effectLst>
            <a:outerShdw blurRad="40000" dist="23000" dir="5400000" rotWithShape="0">
              <a:srgbClr val="FFE144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b"/>
          <a:lstStyle/>
          <a:p>
            <a:pPr algn="ctr"/>
            <a:r>
              <a:rPr lang="en-US" sz="1600" dirty="0" smtClean="0">
                <a:solidFill>
                  <a:srgbClr val="004080"/>
                </a:solidFill>
              </a:rPr>
              <a:t>History</a:t>
            </a:r>
            <a:endParaRPr lang="en-US" sz="1600" dirty="0">
              <a:solidFill>
                <a:srgbClr val="00408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14870" y="452223"/>
            <a:ext cx="4355894" cy="6006727"/>
          </a:xfrm>
          <a:prstGeom prst="rect">
            <a:avLst/>
          </a:prstGeom>
          <a:solidFill>
            <a:srgbClr val="FFE144"/>
          </a:solidFill>
          <a:effectLst>
            <a:outerShdw blurRad="50800" dist="38100" dir="2700000">
              <a:srgbClr val="FFEA48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97317" y="519398"/>
            <a:ext cx="4191000" cy="5872377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8"/>
          <a:srcRect l="11726" t="2326" r="10883" b="25366"/>
          <a:stretch>
            <a:fillRect/>
          </a:stretch>
        </p:blipFill>
        <p:spPr bwMode="auto">
          <a:xfrm>
            <a:off x="3097317" y="519398"/>
            <a:ext cx="4191000" cy="587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004080"/>
                </a:solidFill>
              </a:rPr>
              <a:t>Capital</a:t>
            </a:r>
            <a:endParaRPr lang="en-US" sz="4800" b="1" dirty="0">
              <a:solidFill>
                <a:srgbClr val="00408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sz="2800" dirty="0" smtClean="0">
                <a:solidFill>
                  <a:srgbClr val="004080"/>
                </a:solidFill>
                <a:latin typeface="Times New Roman"/>
                <a:cs typeface="Times New Roman"/>
              </a:rPr>
              <a:t>Type your information here.</a:t>
            </a:r>
            <a:endParaRPr lang="en-US" sz="2800" dirty="0">
              <a:solidFill>
                <a:srgbClr val="004080"/>
              </a:solidFill>
              <a:latin typeface="Times New Roman"/>
              <a:cs typeface="Times New Roma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309654" y="5209693"/>
            <a:ext cx="1544874" cy="1562000"/>
            <a:chOff x="7309654" y="5209693"/>
            <a:chExt cx="1544874" cy="1562000"/>
          </a:xfrm>
        </p:grpSpPr>
        <p:sp>
          <p:nvSpPr>
            <p:cNvPr id="9" name="Rounded Rectangle 8"/>
            <p:cNvSpPr/>
            <p:nvPr/>
          </p:nvSpPr>
          <p:spPr>
            <a:xfrm>
              <a:off x="7411062" y="6370656"/>
              <a:ext cx="1342058" cy="401037"/>
            </a:xfrm>
            <a:prstGeom prst="roundRect">
              <a:avLst/>
            </a:prstGeom>
            <a:solidFill>
              <a:srgbClr val="FFE144"/>
            </a:solidFill>
            <a:ln>
              <a:solidFill>
                <a:srgbClr val="FFE144"/>
              </a:solidFill>
            </a:ln>
            <a:effectLst>
              <a:outerShdw blurRad="40000" dist="23000" dir="5400000" rotWithShape="0">
                <a:srgbClr val="FFE144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200" dirty="0" smtClean="0">
                  <a:solidFill>
                    <a:srgbClr val="004080"/>
                  </a:solidFill>
                </a:rPr>
                <a:t>Return to Homepage</a:t>
              </a:r>
              <a:endParaRPr lang="en-US" sz="1200" dirty="0">
                <a:solidFill>
                  <a:srgbClr val="004080"/>
                </a:solidFill>
              </a:endParaRPr>
            </a:p>
          </p:txBody>
        </p:sp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2"/>
            <a:srcRect l="20143" t="6192" r="19858" b="69317"/>
            <a:stretch>
              <a:fillRect/>
            </a:stretch>
          </p:blipFill>
          <p:spPr bwMode="auto">
            <a:xfrm>
              <a:off x="7309654" y="5209693"/>
              <a:ext cx="1544874" cy="945698"/>
            </a:xfrm>
            <a:prstGeom prst="rect">
              <a:avLst/>
            </a:prstGeom>
            <a:solidFill>
              <a:srgbClr val="FFE144"/>
            </a:solidFill>
            <a:ln w="50800" cap="flat" cmpd="sng" algn="ctr">
              <a:solidFill>
                <a:srgbClr val="FFE144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sp>
        <p:nvSpPr>
          <p:cNvPr id="11" name="Rectangle 10"/>
          <p:cNvSpPr/>
          <p:nvPr/>
        </p:nvSpPr>
        <p:spPr>
          <a:xfrm>
            <a:off x="4837167" y="4025972"/>
            <a:ext cx="1932164" cy="1958946"/>
          </a:xfrm>
          <a:prstGeom prst="rect">
            <a:avLst/>
          </a:prstGeom>
          <a:solidFill>
            <a:srgbClr val="004080"/>
          </a:solidFill>
          <a:ln w="635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408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" action="ppaction://hlinkshowjump?jump=firstslide" highlightClick="1"/>
          </p:cNvPr>
          <p:cNvSpPr/>
          <p:nvPr/>
        </p:nvSpPr>
        <p:spPr>
          <a:xfrm>
            <a:off x="6996567" y="4850080"/>
            <a:ext cx="2147433" cy="2007920"/>
          </a:xfrm>
          <a:prstGeom prst="actionButtonBlank">
            <a:avLst/>
          </a:prstGeom>
          <a:solidFill>
            <a:srgbClr val="004080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004080"/>
                </a:solidFill>
              </a:rPr>
              <a:t>Cities</a:t>
            </a:r>
            <a:endParaRPr lang="en-US" sz="4800" b="1" dirty="0">
              <a:solidFill>
                <a:srgbClr val="00408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sz="2800" dirty="0" smtClean="0">
                <a:solidFill>
                  <a:srgbClr val="004080"/>
                </a:solidFill>
                <a:latin typeface="Times New Roman"/>
                <a:cs typeface="Times New Roman"/>
              </a:rPr>
              <a:t>Type your information here.</a:t>
            </a:r>
            <a:endParaRPr lang="en-US" sz="2800" dirty="0">
              <a:solidFill>
                <a:srgbClr val="004080"/>
              </a:solidFill>
              <a:latin typeface="Times New Roman"/>
              <a:cs typeface="Times New Roman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309654" y="5209693"/>
            <a:ext cx="1544874" cy="1562000"/>
            <a:chOff x="7309654" y="5209693"/>
            <a:chExt cx="1544874" cy="1562000"/>
          </a:xfrm>
        </p:grpSpPr>
        <p:sp>
          <p:nvSpPr>
            <p:cNvPr id="9" name="Rounded Rectangle 8"/>
            <p:cNvSpPr/>
            <p:nvPr/>
          </p:nvSpPr>
          <p:spPr>
            <a:xfrm>
              <a:off x="7411062" y="6370656"/>
              <a:ext cx="1342058" cy="401037"/>
            </a:xfrm>
            <a:prstGeom prst="roundRect">
              <a:avLst/>
            </a:prstGeom>
            <a:solidFill>
              <a:srgbClr val="FFE144"/>
            </a:solidFill>
            <a:ln>
              <a:solidFill>
                <a:srgbClr val="FFE144"/>
              </a:solidFill>
            </a:ln>
            <a:effectLst>
              <a:outerShdw blurRad="40000" dist="23000" dir="5400000" rotWithShape="0">
                <a:srgbClr val="FFE144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200" dirty="0" smtClean="0">
                  <a:solidFill>
                    <a:srgbClr val="004080"/>
                  </a:solidFill>
                </a:rPr>
                <a:t>Return to Homepage</a:t>
              </a:r>
              <a:endParaRPr lang="en-US" sz="1200" dirty="0">
                <a:solidFill>
                  <a:srgbClr val="004080"/>
                </a:solidFill>
              </a:endParaRPr>
            </a:p>
          </p:txBody>
        </p:sp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2"/>
            <a:srcRect l="20143" t="6192" r="19858" b="69317"/>
            <a:stretch>
              <a:fillRect/>
            </a:stretch>
          </p:blipFill>
          <p:spPr bwMode="auto">
            <a:xfrm>
              <a:off x="7309654" y="5209693"/>
              <a:ext cx="1544874" cy="945698"/>
            </a:xfrm>
            <a:prstGeom prst="rect">
              <a:avLst/>
            </a:prstGeom>
            <a:solidFill>
              <a:srgbClr val="FFE144"/>
            </a:solidFill>
            <a:ln w="50800" cap="flat" cmpd="sng" algn="ctr">
              <a:solidFill>
                <a:srgbClr val="FFE144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sp>
        <p:nvSpPr>
          <p:cNvPr id="11" name="Rectangle 10"/>
          <p:cNvSpPr/>
          <p:nvPr/>
        </p:nvSpPr>
        <p:spPr>
          <a:xfrm>
            <a:off x="4837167" y="4025972"/>
            <a:ext cx="1932164" cy="1958946"/>
          </a:xfrm>
          <a:prstGeom prst="rect">
            <a:avLst/>
          </a:prstGeom>
          <a:solidFill>
            <a:srgbClr val="004080"/>
          </a:solidFill>
          <a:ln w="635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408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" action="ppaction://hlinkshowjump?jump=firstslide" highlightClick="1"/>
          </p:cNvPr>
          <p:cNvSpPr/>
          <p:nvPr/>
        </p:nvSpPr>
        <p:spPr>
          <a:xfrm>
            <a:off x="6996567" y="4850080"/>
            <a:ext cx="2147433" cy="2007920"/>
          </a:xfrm>
          <a:prstGeom prst="actionButtonBlank">
            <a:avLst/>
          </a:prstGeom>
          <a:solidFill>
            <a:srgbClr val="004080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004080"/>
                </a:solidFill>
              </a:rPr>
              <a:t>Highways</a:t>
            </a:r>
            <a:endParaRPr lang="en-US" sz="4800" b="1" dirty="0">
              <a:solidFill>
                <a:srgbClr val="00408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sz="2800" dirty="0" smtClean="0">
                <a:solidFill>
                  <a:srgbClr val="004080"/>
                </a:solidFill>
                <a:latin typeface="Times New Roman"/>
                <a:cs typeface="Times New Roman"/>
              </a:rPr>
              <a:t>Type your information here.</a:t>
            </a:r>
            <a:endParaRPr lang="en-US" sz="2800" dirty="0">
              <a:solidFill>
                <a:srgbClr val="004080"/>
              </a:solidFill>
              <a:latin typeface="Times New Roman"/>
              <a:cs typeface="Times New Roman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309654" y="5209693"/>
            <a:ext cx="1544874" cy="1562000"/>
            <a:chOff x="7309654" y="5209693"/>
            <a:chExt cx="1544874" cy="1562000"/>
          </a:xfrm>
        </p:grpSpPr>
        <p:sp>
          <p:nvSpPr>
            <p:cNvPr id="9" name="Rounded Rectangle 8"/>
            <p:cNvSpPr/>
            <p:nvPr/>
          </p:nvSpPr>
          <p:spPr>
            <a:xfrm>
              <a:off x="7411062" y="6370656"/>
              <a:ext cx="1342058" cy="401037"/>
            </a:xfrm>
            <a:prstGeom prst="roundRect">
              <a:avLst/>
            </a:prstGeom>
            <a:solidFill>
              <a:srgbClr val="FFE144"/>
            </a:solidFill>
            <a:ln>
              <a:solidFill>
                <a:srgbClr val="FFE144"/>
              </a:solidFill>
            </a:ln>
            <a:effectLst>
              <a:outerShdw blurRad="40000" dist="23000" dir="5400000" rotWithShape="0">
                <a:srgbClr val="FFE144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200" dirty="0" smtClean="0">
                  <a:solidFill>
                    <a:srgbClr val="004080"/>
                  </a:solidFill>
                </a:rPr>
                <a:t>Return to Homepage</a:t>
              </a:r>
              <a:endParaRPr lang="en-US" sz="1200" dirty="0">
                <a:solidFill>
                  <a:srgbClr val="004080"/>
                </a:solidFill>
              </a:endParaRPr>
            </a:p>
          </p:txBody>
        </p:sp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3"/>
            <a:srcRect l="20143" t="6192" r="19858" b="69317"/>
            <a:stretch>
              <a:fillRect/>
            </a:stretch>
          </p:blipFill>
          <p:spPr bwMode="auto">
            <a:xfrm>
              <a:off x="7309654" y="5209693"/>
              <a:ext cx="1544874" cy="945698"/>
            </a:xfrm>
            <a:prstGeom prst="rect">
              <a:avLst/>
            </a:prstGeom>
            <a:solidFill>
              <a:srgbClr val="FFE144"/>
            </a:solidFill>
            <a:ln w="50800" cap="flat" cmpd="sng" algn="ctr">
              <a:solidFill>
                <a:srgbClr val="FFE144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sp>
        <p:nvSpPr>
          <p:cNvPr id="11" name="Rectangle 10"/>
          <p:cNvSpPr/>
          <p:nvPr/>
        </p:nvSpPr>
        <p:spPr>
          <a:xfrm>
            <a:off x="4837167" y="4025972"/>
            <a:ext cx="1932164" cy="1958946"/>
          </a:xfrm>
          <a:prstGeom prst="rect">
            <a:avLst/>
          </a:prstGeom>
          <a:solidFill>
            <a:srgbClr val="004080"/>
          </a:solidFill>
          <a:ln w="635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408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" action="ppaction://hlinkshowjump?jump=firstslide" highlightClick="1"/>
          </p:cNvPr>
          <p:cNvSpPr/>
          <p:nvPr/>
        </p:nvSpPr>
        <p:spPr>
          <a:xfrm>
            <a:off x="6996567" y="4850080"/>
            <a:ext cx="2147433" cy="2007920"/>
          </a:xfrm>
          <a:prstGeom prst="actionButtonBlank">
            <a:avLst/>
          </a:prstGeom>
          <a:solidFill>
            <a:srgbClr val="004080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004080"/>
                </a:solidFill>
              </a:rPr>
              <a:t>Parks</a:t>
            </a:r>
            <a:endParaRPr lang="en-US" sz="4800" b="1" dirty="0">
              <a:solidFill>
                <a:srgbClr val="00408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sz="2800" dirty="0" smtClean="0">
                <a:solidFill>
                  <a:srgbClr val="004080"/>
                </a:solidFill>
                <a:latin typeface="Times New Roman"/>
                <a:cs typeface="Times New Roman"/>
              </a:rPr>
              <a:t>Type your information here.</a:t>
            </a:r>
            <a:endParaRPr lang="en-US" sz="2800" dirty="0">
              <a:solidFill>
                <a:srgbClr val="004080"/>
              </a:solidFill>
              <a:latin typeface="Times New Roman"/>
              <a:cs typeface="Times New Roman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309654" y="5209693"/>
            <a:ext cx="1544874" cy="1562000"/>
            <a:chOff x="7309654" y="5209693"/>
            <a:chExt cx="1544874" cy="1562000"/>
          </a:xfrm>
        </p:grpSpPr>
        <p:sp>
          <p:nvSpPr>
            <p:cNvPr id="9" name="Rounded Rectangle 8"/>
            <p:cNvSpPr/>
            <p:nvPr/>
          </p:nvSpPr>
          <p:spPr>
            <a:xfrm>
              <a:off x="7411062" y="6370656"/>
              <a:ext cx="1342058" cy="401037"/>
            </a:xfrm>
            <a:prstGeom prst="roundRect">
              <a:avLst/>
            </a:prstGeom>
            <a:solidFill>
              <a:srgbClr val="FFE144"/>
            </a:solidFill>
            <a:ln>
              <a:solidFill>
                <a:srgbClr val="FFE144"/>
              </a:solidFill>
            </a:ln>
            <a:effectLst>
              <a:outerShdw blurRad="40000" dist="23000" dir="5400000" rotWithShape="0">
                <a:srgbClr val="FFE144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200" dirty="0" smtClean="0">
                  <a:solidFill>
                    <a:srgbClr val="004080"/>
                  </a:solidFill>
                </a:rPr>
                <a:t>Return to Homepage</a:t>
              </a:r>
              <a:endParaRPr lang="en-US" sz="1200" dirty="0">
                <a:solidFill>
                  <a:srgbClr val="004080"/>
                </a:solidFill>
              </a:endParaRPr>
            </a:p>
          </p:txBody>
        </p:sp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2"/>
            <a:srcRect l="20143" t="6192" r="19858" b="69317"/>
            <a:stretch>
              <a:fillRect/>
            </a:stretch>
          </p:blipFill>
          <p:spPr bwMode="auto">
            <a:xfrm>
              <a:off x="7309654" y="5209693"/>
              <a:ext cx="1544874" cy="945698"/>
            </a:xfrm>
            <a:prstGeom prst="rect">
              <a:avLst/>
            </a:prstGeom>
            <a:solidFill>
              <a:srgbClr val="FFE144"/>
            </a:solidFill>
            <a:ln w="50800" cap="flat" cmpd="sng" algn="ctr">
              <a:solidFill>
                <a:srgbClr val="FFE144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sp>
        <p:nvSpPr>
          <p:cNvPr id="11" name="Rectangle 10"/>
          <p:cNvSpPr/>
          <p:nvPr/>
        </p:nvSpPr>
        <p:spPr>
          <a:xfrm>
            <a:off x="4837167" y="4025972"/>
            <a:ext cx="1932164" cy="1958946"/>
          </a:xfrm>
          <a:prstGeom prst="rect">
            <a:avLst/>
          </a:prstGeom>
          <a:solidFill>
            <a:srgbClr val="004080"/>
          </a:solidFill>
          <a:ln w="635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408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" action="ppaction://hlinkshowjump?jump=firstslide" highlightClick="1"/>
          </p:cNvPr>
          <p:cNvSpPr/>
          <p:nvPr/>
        </p:nvSpPr>
        <p:spPr>
          <a:xfrm>
            <a:off x="6996567" y="4850080"/>
            <a:ext cx="2147433" cy="2007920"/>
          </a:xfrm>
          <a:prstGeom prst="actionButtonBlank">
            <a:avLst/>
          </a:prstGeom>
          <a:solidFill>
            <a:srgbClr val="004080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715720" cy="6858000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rgbClr val="004080"/>
                </a:solidFill>
              </a:rPr>
              <a:t>History</a:t>
            </a:r>
            <a:endParaRPr lang="en-US" sz="4800" b="1" dirty="0">
              <a:solidFill>
                <a:srgbClr val="00408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13491" y="512435"/>
            <a:ext cx="4783076" cy="5714768"/>
          </a:xfrm>
          <a:prstGeom prst="rect">
            <a:avLst/>
          </a:prstGeom>
          <a:solidFill>
            <a:srgbClr val="FFE1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US" sz="2800" dirty="0" smtClean="0">
                <a:solidFill>
                  <a:srgbClr val="004080"/>
                </a:solidFill>
                <a:latin typeface="Times New Roman"/>
                <a:cs typeface="Times New Roman"/>
              </a:rPr>
              <a:t>Type your information here.</a:t>
            </a:r>
            <a:endParaRPr lang="en-US" sz="2800" dirty="0">
              <a:solidFill>
                <a:srgbClr val="004080"/>
              </a:solidFill>
              <a:latin typeface="Times New Roman"/>
              <a:cs typeface="Times New Roman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309654" y="5209693"/>
            <a:ext cx="1544874" cy="1562000"/>
            <a:chOff x="7309654" y="5209693"/>
            <a:chExt cx="1544874" cy="1562000"/>
          </a:xfrm>
        </p:grpSpPr>
        <p:sp>
          <p:nvSpPr>
            <p:cNvPr id="9" name="Rounded Rectangle 8"/>
            <p:cNvSpPr/>
            <p:nvPr/>
          </p:nvSpPr>
          <p:spPr>
            <a:xfrm>
              <a:off x="7411062" y="6370656"/>
              <a:ext cx="1342058" cy="401037"/>
            </a:xfrm>
            <a:prstGeom prst="roundRect">
              <a:avLst/>
            </a:prstGeom>
            <a:solidFill>
              <a:srgbClr val="FFE144"/>
            </a:solidFill>
            <a:ln>
              <a:solidFill>
                <a:srgbClr val="FFE144"/>
              </a:solidFill>
            </a:ln>
            <a:effectLst>
              <a:outerShdw blurRad="40000" dist="23000" dir="5400000" rotWithShape="0">
                <a:srgbClr val="FFE144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1200" dirty="0" smtClean="0">
                  <a:solidFill>
                    <a:srgbClr val="004080"/>
                  </a:solidFill>
                </a:rPr>
                <a:t>Return to Homepage</a:t>
              </a:r>
              <a:endParaRPr lang="en-US" sz="1200" dirty="0">
                <a:solidFill>
                  <a:srgbClr val="004080"/>
                </a:solidFill>
              </a:endParaRPr>
            </a:p>
          </p:txBody>
        </p:sp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3"/>
            <a:srcRect l="20143" t="6192" r="19858" b="69317"/>
            <a:stretch>
              <a:fillRect/>
            </a:stretch>
          </p:blipFill>
          <p:spPr bwMode="auto">
            <a:xfrm>
              <a:off x="7309654" y="5209693"/>
              <a:ext cx="1544874" cy="945698"/>
            </a:xfrm>
            <a:prstGeom prst="rect">
              <a:avLst/>
            </a:prstGeom>
            <a:solidFill>
              <a:srgbClr val="FFE144"/>
            </a:solidFill>
            <a:ln w="50800" cap="flat" cmpd="sng" algn="ctr">
              <a:solidFill>
                <a:srgbClr val="FFE144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sp>
        <p:nvSpPr>
          <p:cNvPr id="11" name="Rectangle 10"/>
          <p:cNvSpPr/>
          <p:nvPr/>
        </p:nvSpPr>
        <p:spPr>
          <a:xfrm>
            <a:off x="4837167" y="4025972"/>
            <a:ext cx="1932164" cy="1958946"/>
          </a:xfrm>
          <a:prstGeom prst="rect">
            <a:avLst/>
          </a:prstGeom>
          <a:solidFill>
            <a:srgbClr val="004080"/>
          </a:solidFill>
          <a:ln w="635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408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" action="ppaction://hlinkshowjump?jump=firstslide" highlightClick="1"/>
          </p:cNvPr>
          <p:cNvSpPr/>
          <p:nvPr/>
        </p:nvSpPr>
        <p:spPr>
          <a:xfrm>
            <a:off x="6996567" y="4850080"/>
            <a:ext cx="2147433" cy="2007920"/>
          </a:xfrm>
          <a:prstGeom prst="actionButtonBlank">
            <a:avLst/>
          </a:prstGeom>
          <a:solidFill>
            <a:srgbClr val="004080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89</Words>
  <Application>Microsoft Office PowerPoint</Application>
  <PresentationFormat>On-screen Show (4:3)</PresentationFormat>
  <Paragraphs>28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Christy Keeler, Ph.D.</dc:creator>
  <cp:lastModifiedBy>Comer</cp:lastModifiedBy>
  <cp:revision>12</cp:revision>
  <dcterms:created xsi:type="dcterms:W3CDTF">2011-09-22T17:38:12Z</dcterms:created>
  <dcterms:modified xsi:type="dcterms:W3CDTF">2012-09-04T21:22:58Z</dcterms:modified>
</cp:coreProperties>
</file>